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A85DC2-EC8C-4A84-93E3-4C3325645CB6}" v="1" dt="2025-04-22T13:21:47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/>
    <p:restoredTop sz="94648"/>
  </p:normalViewPr>
  <p:slideViewPr>
    <p:cSldViewPr snapToGrid="0">
      <p:cViewPr varScale="1">
        <p:scale>
          <a:sx n="102" d="100"/>
          <a:sy n="102" d="100"/>
        </p:scale>
        <p:origin x="21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F453E-2378-0207-D3F2-B5981E111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454915-F019-58FB-9AE5-69994B9F3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91EEA5-64E3-37CD-415C-A8A8BD28F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FF39-D42F-E248-8026-DA82510EE3F4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23D8F5-F00C-829B-870A-43CBE797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963422-81AC-02AF-60C4-31C97DCD5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E13B-8457-0A4B-803B-61E2520D6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49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90952B-C28D-93B9-8ED4-07E666482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C483B09-4020-BD6F-E715-06B457B30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9CE6A4-5862-443A-05FA-C179BA6CC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FF39-D42F-E248-8026-DA82510EE3F4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80CF4D-8AB6-5B9E-3D70-CEBEFABBC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E090FA-A773-C8E6-6374-D648D459D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E13B-8457-0A4B-803B-61E2520D6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958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B73505-AC74-CF1B-47DC-92ADAA4BE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F0A7BB8-5C49-2017-13CA-D8EA69AF5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FEA990-9FB4-12AC-3D94-2479C6E61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FF39-D42F-E248-8026-DA82510EE3F4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6A0189-B901-3203-23D4-4EB7D257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0E7747-15B1-45F1-5ABB-8FB6B878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E13B-8457-0A4B-803B-61E2520D6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30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B83A4-5C1F-22D2-DF05-128A6FF5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528988-FBCD-4654-46DB-04FE79748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97E59E-3453-30C0-3EE2-847DABCE1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FF39-D42F-E248-8026-DA82510EE3F4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E3CC22-54FB-C8F5-E74D-DDADB3BD6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F3B27A-FC69-B1BB-E50A-9411F3E63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E13B-8457-0A4B-803B-61E2520D6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24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E24B80-C1F6-3571-3E85-9E31F29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E8EBA7-E243-3D55-5647-C243FEEB3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18661B-2206-39DA-6F26-B35CE3E81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FF39-D42F-E248-8026-DA82510EE3F4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8C613C-2976-3F48-9427-042281B1C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101E06-8DFE-E886-91A6-81DFA7DF6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E13B-8457-0A4B-803B-61E2520D6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24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94DF75-EAE3-5932-B8C3-A0BB26C36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8E3EFC-F791-196F-2438-7342C57AD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CCC545-A283-7321-0883-3168B8884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7B8B1D5-E054-31B9-E996-2E462F466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FF39-D42F-E248-8026-DA82510EE3F4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31856C-3EDD-AE4C-C775-64A247284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7E98EE-7201-188E-E094-5BE001C9B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E13B-8457-0A4B-803B-61E2520D6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47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2EF3A2-C11C-F986-27FE-64FBB832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9FEA90C-0386-286C-8307-D79B000B5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0453161-7D77-473F-5931-ABB3FEC8B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3AD90C7-AD75-FCF1-41AC-FEDD785F63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7441248-6BF9-67DB-70D4-6EDE3BBA86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5889663-CC9A-FC2D-5FC9-F30C318FC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FF39-D42F-E248-8026-DA82510EE3F4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7C9AE9D-FF7E-1A66-92FF-B61524474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26734F6-29A6-E048-F23C-EDAE0E7D8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E13B-8457-0A4B-803B-61E2520D6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24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F4FEB0-55D5-A4C8-0FD3-69E31B708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8C5D621-BBA0-92C9-7652-E1D5446E6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FF39-D42F-E248-8026-DA82510EE3F4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487D79B-225D-090D-B158-ED74B7D72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8A95585-361A-CBAB-36F6-17B420D05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E13B-8457-0A4B-803B-61E2520D6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28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F146E47-A00C-526F-098E-FCA0F2E9D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FF39-D42F-E248-8026-DA82510EE3F4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C2AAF58-94DE-9FCF-DD9E-D33F26512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810C2D0-44CD-EB92-4CF2-B1DDB512F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E13B-8457-0A4B-803B-61E2520D6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79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053E7-84F0-4B54-04CE-30156AE06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D0968A-8E3A-1FC1-C889-BEAE0A3DC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5F334D3-D1CD-9671-7955-1743CC8CD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CDB407-D6D7-8CF0-A32F-3F11B8ABB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FF39-D42F-E248-8026-DA82510EE3F4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12D78AD-FA79-0BA4-AEE8-8DD71E77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EBDB5D-B696-F0EC-E179-E8030F187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E13B-8457-0A4B-803B-61E2520D6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22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0ADCB-173C-0643-0106-4AC88A5B8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6B04CB6-4C01-D332-8D41-72647C6221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68C4168-822B-A80A-2A3A-FB37C7300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1EE8BF-477A-4F94-7C90-4DF010B28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FF39-D42F-E248-8026-DA82510EE3F4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9D6009-152E-26DB-8CA5-683EA0E65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804BF63-D16A-6EE6-1711-BFD7100B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E13B-8457-0A4B-803B-61E2520D6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619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A84674-BDCF-9535-A456-BBE39B395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A6F421-F7D5-3498-35DE-850C0EA1D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DA232D-FE22-95D5-76A6-3AF590907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E1FF39-D42F-E248-8026-DA82510EE3F4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3DCBB7-6AE4-9738-4E36-3D981D07B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8E40D4-25A6-38C0-6E86-340527488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75E13B-8457-0A4B-803B-61E2520D69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7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0713F454-209B-A3C2-1D7C-347198D72E5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7A04694F-283B-3152-46F2-8B5975A89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rcRect b="77926"/>
            <a:stretch/>
          </p:blipFill>
          <p:spPr>
            <a:xfrm>
              <a:off x="1902372" y="5580371"/>
              <a:ext cx="10289628" cy="1277629"/>
            </a:xfrm>
            <a:prstGeom prst="rect">
              <a:avLst/>
            </a:prstGeom>
          </p:spPr>
        </p:pic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2DD6E306-1BBC-0207-82D9-94936DA93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rcRect t="9656" b="38237"/>
            <a:stretch/>
          </p:blipFill>
          <p:spPr>
            <a:xfrm>
              <a:off x="767255" y="0"/>
              <a:ext cx="11424744" cy="3573517"/>
            </a:xfrm>
            <a:prstGeom prst="rect">
              <a:avLst/>
            </a:prstGeom>
          </p:spPr>
        </p:pic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3DA8B272-A497-E79A-B378-4AA6945D1F1A}"/>
                </a:ext>
              </a:extLst>
            </p:cNvPr>
            <p:cNvSpPr/>
            <p:nvPr/>
          </p:nvSpPr>
          <p:spPr>
            <a:xfrm>
              <a:off x="0" y="0"/>
              <a:ext cx="1902372" cy="6858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" name="Retângulo 4">
            <a:extLst>
              <a:ext uri="{FF2B5EF4-FFF2-40B4-BE49-F238E27FC236}">
                <a16:creationId xmlns:a16="http://schemas.microsoft.com/office/drawing/2014/main" id="{F8A4CD43-4456-883B-EE4B-12F120B155C3}"/>
              </a:ext>
            </a:extLst>
          </p:cNvPr>
          <p:cNvSpPr/>
          <p:nvPr/>
        </p:nvSpPr>
        <p:spPr>
          <a:xfrm>
            <a:off x="5253037" y="3459483"/>
            <a:ext cx="3773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Insira título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B5315F0-D975-956D-147C-395D760ADAC2}"/>
              </a:ext>
            </a:extLst>
          </p:cNvPr>
          <p:cNvSpPr txBox="1">
            <a:spLocks/>
          </p:cNvSpPr>
          <p:nvPr/>
        </p:nvSpPr>
        <p:spPr>
          <a:xfrm>
            <a:off x="6817448" y="4382813"/>
            <a:ext cx="645160" cy="3292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dirty="0"/>
              <a:t>Autor</a:t>
            </a:r>
          </a:p>
        </p:txBody>
      </p:sp>
    </p:spTree>
    <p:extLst>
      <p:ext uri="{BB962C8B-B14F-4D97-AF65-F5344CB8AC3E}">
        <p14:creationId xmlns:p14="http://schemas.microsoft.com/office/powerpoint/2010/main" val="1413535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12D7E1-EF77-E8F8-5A5F-3DE1B2DEC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40" y="131445"/>
            <a:ext cx="9088120" cy="1325563"/>
          </a:xfrm>
        </p:spPr>
        <p:txBody>
          <a:bodyPr/>
          <a:lstStyle/>
          <a:p>
            <a:endParaRPr lang="pt-BR" b="1" dirty="0">
              <a:latin typeface="Arial Nova Cond" panose="020B0506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E053E91-2843-CC0A-DB9A-E80226C84396}"/>
              </a:ext>
            </a:extLst>
          </p:cNvPr>
          <p:cNvSpPr txBox="1"/>
          <p:nvPr/>
        </p:nvSpPr>
        <p:spPr>
          <a:xfrm>
            <a:off x="2550160" y="21627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effectLst/>
                <a:latin typeface="Arial Nova Con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Texto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4213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DDE9BB-BA17-4ABE-61B8-DCCF1431E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FDAE5B-F8C8-574E-0285-C9CD8A11D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40" y="131445"/>
            <a:ext cx="9088120" cy="1325563"/>
          </a:xfrm>
        </p:spPr>
        <p:txBody>
          <a:bodyPr/>
          <a:lstStyle/>
          <a:p>
            <a:endParaRPr lang="pt-BR" b="1" dirty="0">
              <a:latin typeface="Arial Nova Cond" panose="020B0506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65CE918-714E-262F-7BE2-0C6B089FE566}"/>
              </a:ext>
            </a:extLst>
          </p:cNvPr>
          <p:cNvSpPr txBox="1"/>
          <p:nvPr/>
        </p:nvSpPr>
        <p:spPr>
          <a:xfrm>
            <a:off x="2550160" y="21627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effectLst/>
                <a:latin typeface="Arial Nova Con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Texto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904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9D2299-BBF9-E9B4-8B67-7FF83CAED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E58D3-A3F7-4D0D-5D10-75487108A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40" y="131445"/>
            <a:ext cx="9088120" cy="1325563"/>
          </a:xfrm>
        </p:spPr>
        <p:txBody>
          <a:bodyPr/>
          <a:lstStyle/>
          <a:p>
            <a:endParaRPr lang="pt-BR" b="1" dirty="0">
              <a:latin typeface="Arial Nova Cond" panose="020B0506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5B38AA5-9C64-7EB8-3AEB-8E07053B30FD}"/>
              </a:ext>
            </a:extLst>
          </p:cNvPr>
          <p:cNvSpPr txBox="1"/>
          <p:nvPr/>
        </p:nvSpPr>
        <p:spPr>
          <a:xfrm>
            <a:off x="2550160" y="21627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effectLst/>
                <a:latin typeface="Arial Nova Con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Texto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2766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CB3CC3-8F48-5451-9E46-6F0E5174A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E06FCD-F318-C7C2-BC77-42F2FBA89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40" y="131445"/>
            <a:ext cx="9088120" cy="1325563"/>
          </a:xfrm>
        </p:spPr>
        <p:txBody>
          <a:bodyPr/>
          <a:lstStyle/>
          <a:p>
            <a:endParaRPr lang="pt-BR" b="1" dirty="0">
              <a:latin typeface="Arial Nova Cond" panose="020B0506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9F49371-AB51-BCB4-7578-69CF9F575A54}"/>
              </a:ext>
            </a:extLst>
          </p:cNvPr>
          <p:cNvSpPr txBox="1"/>
          <p:nvPr/>
        </p:nvSpPr>
        <p:spPr>
          <a:xfrm>
            <a:off x="2550160" y="21627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effectLst/>
                <a:latin typeface="Arial Nova Con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Texto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0280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7FDF35-F542-7FCB-B8F1-9B22FD2D1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EA1D3-B7D9-ADCC-7278-FF1118E1C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40" y="131445"/>
            <a:ext cx="9088120" cy="1325563"/>
          </a:xfrm>
        </p:spPr>
        <p:txBody>
          <a:bodyPr/>
          <a:lstStyle/>
          <a:p>
            <a:endParaRPr lang="pt-BR" b="1" dirty="0">
              <a:latin typeface="Arial Nova Cond" panose="020B0506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A7F0C93-770E-E68E-7AF0-76D10A380BE5}"/>
              </a:ext>
            </a:extLst>
          </p:cNvPr>
          <p:cNvSpPr txBox="1"/>
          <p:nvPr/>
        </p:nvSpPr>
        <p:spPr>
          <a:xfrm>
            <a:off x="2550160" y="21627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effectLst/>
                <a:latin typeface="Arial Nova Con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Texto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924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5B823A-0797-42CD-1E3E-89D66AA2B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B706C-C2F4-E18D-5B13-ED86BA0B6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40" y="131445"/>
            <a:ext cx="9088120" cy="1325563"/>
          </a:xfrm>
        </p:spPr>
        <p:txBody>
          <a:bodyPr/>
          <a:lstStyle/>
          <a:p>
            <a:endParaRPr lang="pt-BR" b="1" dirty="0">
              <a:latin typeface="Arial Nova Cond" panose="020B0506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21B9829-58A3-EDA5-2F53-A14D9C06EF3A}"/>
              </a:ext>
            </a:extLst>
          </p:cNvPr>
          <p:cNvSpPr txBox="1"/>
          <p:nvPr/>
        </p:nvSpPr>
        <p:spPr>
          <a:xfrm>
            <a:off x="2550160" y="21627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effectLst/>
                <a:latin typeface="Arial Nova Con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Texto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0133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2A7B6D-F197-BF92-1DA5-E73C03A60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A43602-59B6-A53B-F767-0045172B5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40" y="131445"/>
            <a:ext cx="9088120" cy="1325563"/>
          </a:xfrm>
        </p:spPr>
        <p:txBody>
          <a:bodyPr/>
          <a:lstStyle/>
          <a:p>
            <a:endParaRPr lang="pt-BR" b="1" dirty="0">
              <a:latin typeface="Arial Nova Cond" panose="020B0506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A7DFE43-2032-871B-65D3-37F08AA1D4FC}"/>
              </a:ext>
            </a:extLst>
          </p:cNvPr>
          <p:cNvSpPr txBox="1"/>
          <p:nvPr/>
        </p:nvSpPr>
        <p:spPr>
          <a:xfrm>
            <a:off x="2550160" y="21627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effectLst/>
                <a:latin typeface="Arial Nova Con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Texto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0427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AF9EBE-6FE7-50F1-D855-BE3745E3F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C3D77-F9D7-D164-DC30-30C14C92F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840" y="131445"/>
            <a:ext cx="9088120" cy="1325563"/>
          </a:xfrm>
        </p:spPr>
        <p:txBody>
          <a:bodyPr/>
          <a:lstStyle/>
          <a:p>
            <a:endParaRPr lang="pt-BR" b="1" dirty="0">
              <a:latin typeface="Arial Nova Cond" panose="020B0506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05ADF0D-E019-F706-6D11-64C8FD7ED619}"/>
              </a:ext>
            </a:extLst>
          </p:cNvPr>
          <p:cNvSpPr txBox="1"/>
          <p:nvPr/>
        </p:nvSpPr>
        <p:spPr>
          <a:xfrm>
            <a:off x="2550160" y="21627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effectLst/>
                <a:latin typeface="Arial Nova Con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Texto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81405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11</Words>
  <Application>Microsoft Macintosh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Arial Nova Cond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Anatália Oliveira</dc:creator>
  <cp:lastModifiedBy>Anatália Oliveira</cp:lastModifiedBy>
  <cp:revision>4</cp:revision>
  <dcterms:created xsi:type="dcterms:W3CDTF">2025-04-09T13:09:25Z</dcterms:created>
  <dcterms:modified xsi:type="dcterms:W3CDTF">2025-04-22T21:17:43Z</dcterms:modified>
</cp:coreProperties>
</file>